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83"/>
  </p:notesMasterIdLst>
  <p:handoutMasterIdLst>
    <p:handoutMasterId r:id="rId84"/>
  </p:handoutMasterIdLst>
  <p:sldIdLst>
    <p:sldId id="349" r:id="rId2"/>
    <p:sldId id="257" r:id="rId3"/>
    <p:sldId id="258" r:id="rId4"/>
    <p:sldId id="259" r:id="rId5"/>
    <p:sldId id="260" r:id="rId6"/>
    <p:sldId id="352" r:id="rId7"/>
    <p:sldId id="385" r:id="rId8"/>
    <p:sldId id="413" r:id="rId9"/>
    <p:sldId id="377" r:id="rId10"/>
    <p:sldId id="378" r:id="rId11"/>
    <p:sldId id="379" r:id="rId12"/>
    <p:sldId id="380" r:id="rId13"/>
    <p:sldId id="381" r:id="rId14"/>
    <p:sldId id="382" r:id="rId15"/>
    <p:sldId id="383" r:id="rId16"/>
    <p:sldId id="414" r:id="rId17"/>
    <p:sldId id="415" r:id="rId18"/>
    <p:sldId id="416" r:id="rId19"/>
    <p:sldId id="386" r:id="rId20"/>
    <p:sldId id="417" r:id="rId21"/>
    <p:sldId id="418" r:id="rId22"/>
    <p:sldId id="419" r:id="rId23"/>
    <p:sldId id="420" r:id="rId24"/>
    <p:sldId id="421" r:id="rId25"/>
    <p:sldId id="422" r:id="rId26"/>
    <p:sldId id="423" r:id="rId27"/>
    <p:sldId id="424" r:id="rId28"/>
    <p:sldId id="425" r:id="rId29"/>
    <p:sldId id="426" r:id="rId30"/>
    <p:sldId id="427" r:id="rId31"/>
    <p:sldId id="428" r:id="rId32"/>
    <p:sldId id="429" r:id="rId33"/>
    <p:sldId id="430"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43" r:id="rId47"/>
    <p:sldId id="444" r:id="rId48"/>
    <p:sldId id="445" r:id="rId49"/>
    <p:sldId id="446" r:id="rId50"/>
    <p:sldId id="447" r:id="rId51"/>
    <p:sldId id="448" r:id="rId52"/>
    <p:sldId id="449" r:id="rId53"/>
    <p:sldId id="450" r:id="rId54"/>
    <p:sldId id="451" r:id="rId55"/>
    <p:sldId id="452" r:id="rId56"/>
    <p:sldId id="262" r:id="rId57"/>
    <p:sldId id="263" r:id="rId58"/>
    <p:sldId id="453" r:id="rId59"/>
    <p:sldId id="395" r:id="rId60"/>
    <p:sldId id="401" r:id="rId61"/>
    <p:sldId id="393" r:id="rId62"/>
    <p:sldId id="392" r:id="rId63"/>
    <p:sldId id="345" r:id="rId64"/>
    <p:sldId id="346" r:id="rId65"/>
    <p:sldId id="396" r:id="rId66"/>
    <p:sldId id="397" r:id="rId67"/>
    <p:sldId id="398" r:id="rId68"/>
    <p:sldId id="400" r:id="rId69"/>
    <p:sldId id="399" r:id="rId70"/>
    <p:sldId id="402" r:id="rId71"/>
    <p:sldId id="403" r:id="rId72"/>
    <p:sldId id="404" r:id="rId73"/>
    <p:sldId id="405" r:id="rId74"/>
    <p:sldId id="406" r:id="rId75"/>
    <p:sldId id="407" r:id="rId76"/>
    <p:sldId id="408" r:id="rId77"/>
    <p:sldId id="409" r:id="rId78"/>
    <p:sldId id="410" r:id="rId79"/>
    <p:sldId id="411" r:id="rId80"/>
    <p:sldId id="412" r:id="rId81"/>
    <p:sldId id="454" r:id="rId8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09.02.2025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09.02.2025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09.02.2025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09/02/2025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09.02.2025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09.02.2025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09.02.2025</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29.png"/><Relationship Id="rId1" Type="http://schemas.openxmlformats.org/officeDocument/2006/relationships/slideLayout" Target="../slideLayouts/slideLayout52.xml"/><Relationship Id="rId6" Type="http://schemas.openxmlformats.org/officeDocument/2006/relationships/image" Target="../media/image31.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6.jp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4.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programowanie w języku </a:t>
            </a:r>
            <a:r>
              <a:rPr lang="pl-PL" altLang="pl-PL" dirty="0" err="1"/>
              <a:t>Python</a:t>
            </a:r>
            <a:r>
              <a:rPr lang="pl-PL" altLang="pl-PL" dirty="0"/>
              <a:t>. Biblioteki </a:t>
            </a:r>
            <a:r>
              <a:rPr lang="pl-PL" altLang="pl-PL" dirty="0" err="1"/>
              <a:t>Pythona</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09.02.2025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09.02.2025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2CA70-E58B-5AA4-E74D-E9B3E99337BE}"/>
              </a:ext>
            </a:extLst>
          </p:cNvPr>
          <p:cNvSpPr>
            <a:spLocks noGrp="1"/>
          </p:cNvSpPr>
          <p:nvPr>
            <p:ph type="body" sz="quarter" idx="25"/>
          </p:nvPr>
        </p:nvSpPr>
        <p:spPr/>
        <p:txBody>
          <a:bodyPr/>
          <a:lstStyle/>
          <a:p>
            <a:endParaRPr lang="pl-PL" dirty="0"/>
          </a:p>
        </p:txBody>
      </p:sp>
      <p:pic>
        <p:nvPicPr>
          <p:cNvPr id="7" name="Obraz 6" descr="Obraz zawierający tekst&#10;&#10;Opis wygenerowany automatycznie">
            <a:extLst>
              <a:ext uri="{FF2B5EF4-FFF2-40B4-BE49-F238E27FC236}">
                <a16:creationId xmlns:a16="http://schemas.microsoft.com/office/drawing/2014/main" id="{1DDF0FA8-AC5C-152A-B017-04B7B368E1DD}"/>
              </a:ext>
            </a:extLst>
          </p:cNvPr>
          <p:cNvPicPr>
            <a:picLocks noChangeAspect="1"/>
          </p:cNvPicPr>
          <p:nvPr/>
        </p:nvPicPr>
        <p:blipFill>
          <a:blip r:embed="rId2"/>
          <a:stretch>
            <a:fillRect/>
          </a:stretch>
        </p:blipFill>
        <p:spPr>
          <a:xfrm>
            <a:off x="311150" y="895350"/>
            <a:ext cx="7924800" cy="3962400"/>
          </a:xfrm>
          <a:prstGeom prst="rect">
            <a:avLst/>
          </a:prstGeom>
        </p:spPr>
      </p:pic>
    </p:spTree>
    <p:extLst>
      <p:ext uri="{BB962C8B-B14F-4D97-AF65-F5344CB8AC3E}">
        <p14:creationId xmlns:p14="http://schemas.microsoft.com/office/powerpoint/2010/main" val="74992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2557</TotalTime>
  <Words>5919</Words>
  <Application>Microsoft Office PowerPoint</Application>
  <PresentationFormat>Pokaz na ekranie (16:9)</PresentationFormat>
  <Paragraphs>605</Paragraphs>
  <Slides>81</Slides>
  <Notes>0</Notes>
  <HiddenSlides>0</HiddenSlides>
  <MMClips>0</MMClips>
  <ScaleCrop>false</ScaleCrop>
  <HeadingPairs>
    <vt:vector size="6" baseType="variant">
      <vt:variant>
        <vt:lpstr>Używane czcionki</vt:lpstr>
      </vt:variant>
      <vt:variant>
        <vt:i4>15</vt:i4>
      </vt:variant>
      <vt:variant>
        <vt:lpstr>Motyw</vt:lpstr>
      </vt:variant>
      <vt:variant>
        <vt:i4>1</vt:i4>
      </vt:variant>
      <vt:variant>
        <vt:lpstr>Tytuły slajdów</vt:lpstr>
      </vt:variant>
      <vt:variant>
        <vt:i4>81</vt:i4>
      </vt:variant>
    </vt:vector>
  </HeadingPairs>
  <TitlesOfParts>
    <vt:vector size="97" baseType="lpstr">
      <vt:lpstr>Arial</vt:lpstr>
      <vt:lpstr>Arial Black</vt:lpstr>
      <vt:lpstr>Calibri</vt:lpstr>
      <vt:lpstr>Consolas</vt:lpstr>
      <vt:lpstr>Courier New</vt:lpstr>
      <vt:lpstr>ITCZapfDingbats</vt:lpstr>
      <vt:lpstr>JetBrains Mono</vt:lpstr>
      <vt:lpstr>LettrGoth12EU</vt:lpstr>
      <vt:lpstr>MinionPro-It</vt:lpstr>
      <vt:lpstr>MinionPro-Regular</vt:lpstr>
      <vt:lpstr>MyriadPro-BoldCond</vt:lpstr>
      <vt:lpstr>TT5C1o00</vt:lpstr>
      <vt:lpstr>TT5C8o00</vt:lpstr>
      <vt:lpstr>TT5CCo00</vt:lpstr>
      <vt:lpstr>Wingdings</vt:lpstr>
      <vt:lpstr>2_Comarch_potx_big_v3_poprawki</vt:lpstr>
      <vt:lpstr>CENTRUM SZKOLENIOWE COMARCH</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261</cp:revision>
  <dcterms:created xsi:type="dcterms:W3CDTF">2015-08-12T08:39:11Z</dcterms:created>
  <dcterms:modified xsi:type="dcterms:W3CDTF">2025-02-09T22:01:53Z</dcterms:modified>
</cp:coreProperties>
</file>